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59745-43C6-4A65-931E-B63BA31AC627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0ED0-1639-4D27-A53A-EB8D28E607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59745-43C6-4A65-931E-B63BA31AC627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0ED0-1639-4D27-A53A-EB8D28E607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59745-43C6-4A65-931E-B63BA31AC627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0ED0-1639-4D27-A53A-EB8D28E607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59745-43C6-4A65-931E-B63BA31AC627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0ED0-1639-4D27-A53A-EB8D28E607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59745-43C6-4A65-931E-B63BA31AC627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0ED0-1639-4D27-A53A-EB8D28E607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59745-43C6-4A65-931E-B63BA31AC627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0ED0-1639-4D27-A53A-EB8D28E607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59745-43C6-4A65-931E-B63BA31AC627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0ED0-1639-4D27-A53A-EB8D28E607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59745-43C6-4A65-931E-B63BA31AC627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0ED0-1639-4D27-A53A-EB8D28E607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59745-43C6-4A65-931E-B63BA31AC627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0ED0-1639-4D27-A53A-EB8D28E607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59745-43C6-4A65-931E-B63BA31AC627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0ED0-1639-4D27-A53A-EB8D28E607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59745-43C6-4A65-931E-B63BA31AC627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30ED0-1639-4D27-A53A-EB8D28E607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59745-43C6-4A65-931E-B63BA31AC627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30ED0-1639-4D27-A53A-EB8D28E607D2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gida-gunu-besin-piramid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188640"/>
            <a:ext cx="5400600" cy="6264695"/>
          </a:xfrm>
          <a:prstGeom prst="rect">
            <a:avLst/>
          </a:prstGeom>
        </p:spPr>
      </p:pic>
      <p:pic>
        <p:nvPicPr>
          <p:cNvPr id="5" name="4 Resim" descr="images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1556793"/>
            <a:ext cx="2520280" cy="1440160"/>
          </a:xfrm>
          <a:prstGeom prst="rect">
            <a:avLst/>
          </a:prstGeom>
        </p:spPr>
      </p:pic>
      <p:pic>
        <p:nvPicPr>
          <p:cNvPr id="6" name="5 Resim" descr="images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1556792"/>
            <a:ext cx="2520280" cy="1440000"/>
          </a:xfrm>
          <a:prstGeom prst="rect">
            <a:avLst/>
          </a:prstGeom>
        </p:spPr>
      </p:pic>
      <p:pic>
        <p:nvPicPr>
          <p:cNvPr id="7" name="6 Resim" descr="images (4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25" y="3356992"/>
            <a:ext cx="2376239" cy="1368153"/>
          </a:xfrm>
          <a:prstGeom prst="rect">
            <a:avLst/>
          </a:prstGeom>
        </p:spPr>
      </p:pic>
      <p:pic>
        <p:nvPicPr>
          <p:cNvPr id="8" name="7 Resim" descr="images (5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3140968"/>
            <a:ext cx="2304256" cy="1368000"/>
          </a:xfrm>
          <a:prstGeom prst="rect">
            <a:avLst/>
          </a:prstGeom>
        </p:spPr>
      </p:pic>
      <p:pic>
        <p:nvPicPr>
          <p:cNvPr id="9" name="8 Resim" descr="image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4797152"/>
            <a:ext cx="2016224" cy="1632967"/>
          </a:xfrm>
          <a:prstGeom prst="rect">
            <a:avLst/>
          </a:prstGeom>
        </p:spPr>
      </p:pic>
      <p:pic>
        <p:nvPicPr>
          <p:cNvPr id="10" name="9 Resim" descr="images (1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4797152"/>
            <a:ext cx="1800200" cy="163068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Ekran Gösterisi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FİGEN</dc:creator>
  <cp:lastModifiedBy>FİGEN</cp:lastModifiedBy>
  <cp:revision>1</cp:revision>
  <dcterms:created xsi:type="dcterms:W3CDTF">2012-10-09T20:29:29Z</dcterms:created>
  <dcterms:modified xsi:type="dcterms:W3CDTF">2012-10-09T20:35:53Z</dcterms:modified>
</cp:coreProperties>
</file>